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8" r:id="rId3"/>
    <p:sldId id="279" r:id="rId4"/>
    <p:sldId id="280" r:id="rId5"/>
    <p:sldId id="281" r:id="rId6"/>
    <p:sldId id="283" r:id="rId7"/>
    <p:sldId id="284" r:id="rId8"/>
    <p:sldId id="285" r:id="rId9"/>
    <p:sldId id="286" r:id="rId10"/>
    <p:sldId id="257" r:id="rId11"/>
    <p:sldId id="263" r:id="rId12"/>
    <p:sldId id="260" r:id="rId13"/>
    <p:sldId id="264" r:id="rId14"/>
    <p:sldId id="261" r:id="rId15"/>
    <p:sldId id="262" r:id="rId16"/>
    <p:sldId id="258" r:id="rId17"/>
    <p:sldId id="259" r:id="rId18"/>
    <p:sldId id="265" r:id="rId19"/>
    <p:sldId id="266" r:id="rId20"/>
    <p:sldId id="270" r:id="rId21"/>
    <p:sldId id="271" r:id="rId22"/>
    <p:sldId id="267" r:id="rId23"/>
    <p:sldId id="268" r:id="rId24"/>
    <p:sldId id="269" r:id="rId25"/>
    <p:sldId id="272" r:id="rId26"/>
    <p:sldId id="273" r:id="rId27"/>
    <p:sldId id="274" r:id="rId28"/>
    <p:sldId id="275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02"/>
    <p:restoredTop sz="96197"/>
  </p:normalViewPr>
  <p:slideViewPr>
    <p:cSldViewPr snapToGrid="0" snapToObjects="1">
      <p:cViewPr varScale="1">
        <p:scale>
          <a:sx n="100" d="100"/>
          <a:sy n="100" d="100"/>
        </p:scale>
        <p:origin x="16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1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1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3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2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8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8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9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2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6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58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7BB4-D515-994E-9467-EC8579CB0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8840-C17A-FD42-AD89-262B91315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/>
          <a:lstStyle/>
          <a:p>
            <a:r>
              <a:rPr lang="en-US" dirty="0"/>
              <a:t>Week 11 – </a:t>
            </a:r>
            <a:r>
              <a:rPr lang="en-US"/>
              <a:t>Lambda Step-by-Step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4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D30E-F5C1-7641-9995-06C855A5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CD36-85F7-C349-8591-A3C0C9645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name</a:t>
            </a:r>
          </a:p>
          <a:p>
            <a:r>
              <a:rPr lang="en-US" dirty="0"/>
              <a:t>AWS Region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6305F1-C329-9E40-8A20-F6962B06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287" y="2063750"/>
            <a:ext cx="5270500" cy="2730500"/>
          </a:xfrm>
          <a:prstGeom prst="rect">
            <a:avLst/>
          </a:prstGeom>
        </p:spPr>
      </p:pic>
      <p:pic>
        <p:nvPicPr>
          <p:cNvPr id="5" name="Picture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DB88F67-572C-D24D-9954-08BFE13E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84" y="565620"/>
            <a:ext cx="1168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2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A238-F961-F848-806C-560CADF1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C7AF-930E-6444-BC39-27CFDE8E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450363"/>
          </a:xfrm>
        </p:spPr>
        <p:txBody>
          <a:bodyPr/>
          <a:lstStyle/>
          <a:p>
            <a:r>
              <a:rPr lang="en-US" dirty="0"/>
              <a:t>Look below the General Configuration block</a:t>
            </a:r>
          </a:p>
          <a:p>
            <a:r>
              <a:rPr lang="en-US" dirty="0"/>
              <a:t>You can </a:t>
            </a:r>
            <a:r>
              <a:rPr lang="en-US" dirty="0" err="1"/>
              <a:t>unBlock</a:t>
            </a:r>
            <a:r>
              <a:rPr lang="en-US" dirty="0"/>
              <a:t> </a:t>
            </a:r>
            <a:r>
              <a:rPr lang="en-US" i="1" dirty="0"/>
              <a:t>all </a:t>
            </a:r>
            <a:r>
              <a:rPr lang="en-US" dirty="0"/>
              <a:t>Public Access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1A800-5F8C-AF4D-B290-52E09197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44" y="3226201"/>
            <a:ext cx="5910942" cy="36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6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F4DB-281E-944D-84FF-D38C125D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401870-2D2F-B24D-B866-27158A3E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72" y="1686380"/>
            <a:ext cx="5207000" cy="4546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E3E632-32BD-FF45-8CF0-7EB2ABB56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3741501" cy="3997828"/>
          </a:xfrm>
        </p:spPr>
        <p:txBody>
          <a:bodyPr/>
          <a:lstStyle/>
          <a:p>
            <a:r>
              <a:rPr lang="en-US" dirty="0"/>
              <a:t>Static website hosting</a:t>
            </a:r>
          </a:p>
          <a:p>
            <a:pPr lvl="1"/>
            <a:r>
              <a:rPr lang="en-US" dirty="0"/>
              <a:t>Enable</a:t>
            </a:r>
          </a:p>
          <a:p>
            <a:r>
              <a:rPr lang="en-US" dirty="0"/>
              <a:t>Index document</a:t>
            </a:r>
          </a:p>
          <a:p>
            <a:pPr lvl="1"/>
            <a:r>
              <a:rPr lang="en-US" dirty="0"/>
              <a:t>Specify the default page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7880BC-8219-5F46-8688-E93E2A63A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5" b="50000"/>
          <a:stretch/>
        </p:blipFill>
        <p:spPr>
          <a:xfrm>
            <a:off x="2700121" y="979172"/>
            <a:ext cx="4343400" cy="8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F4DB-281E-944D-84FF-D38C125D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E3E632-32BD-FF45-8CF0-7EB2ABB56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6076487" cy="2057400"/>
          </a:xfrm>
        </p:spPr>
        <p:txBody>
          <a:bodyPr/>
          <a:lstStyle/>
          <a:p>
            <a:r>
              <a:rPr lang="en-US" dirty="0"/>
              <a:t>After saving your changes</a:t>
            </a:r>
          </a:p>
          <a:p>
            <a:pPr lvl="1"/>
            <a:r>
              <a:rPr lang="en-US" dirty="0"/>
              <a:t>Your Bucket website endpoint is now created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7880BC-8219-5F46-8688-E93E2A63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5" b="50000"/>
          <a:stretch/>
        </p:blipFill>
        <p:spPr>
          <a:xfrm>
            <a:off x="2700121" y="979172"/>
            <a:ext cx="4343400" cy="889908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1443AE-33AB-9944-A771-A2CB120C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" r="31227" b="-370"/>
          <a:stretch/>
        </p:blipFill>
        <p:spPr>
          <a:xfrm>
            <a:off x="6161778" y="3682635"/>
            <a:ext cx="408758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3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F0BA-1CFC-4545-8FD8-47F339FE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6B15-ECF3-6A4C-82EB-3877C47DA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public access</a:t>
            </a:r>
          </a:p>
          <a:p>
            <a:pPr lvl="1"/>
            <a:r>
              <a:rPr lang="en-US" dirty="0"/>
              <a:t>Uncheck </a:t>
            </a:r>
          </a:p>
          <a:p>
            <a:pPr lvl="1"/>
            <a:r>
              <a:rPr lang="en-US" dirty="0"/>
              <a:t>Block </a:t>
            </a:r>
            <a:r>
              <a:rPr lang="en-US" i="1" dirty="0"/>
              <a:t>all</a:t>
            </a:r>
            <a:r>
              <a:rPr lang="en-US" dirty="0"/>
              <a:t> public access</a:t>
            </a:r>
          </a:p>
          <a:p>
            <a:r>
              <a:rPr lang="en-US" dirty="0"/>
              <a:t>Because this is risky</a:t>
            </a:r>
          </a:p>
          <a:p>
            <a:pPr lvl="1"/>
            <a:r>
              <a:rPr lang="en-US" dirty="0"/>
              <a:t>Confirm your intention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E284C20-ED9D-8E4B-890A-EA3995629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07" b="71836"/>
          <a:stretch/>
        </p:blipFill>
        <p:spPr>
          <a:xfrm>
            <a:off x="2675164" y="910253"/>
            <a:ext cx="4343400" cy="9022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B5743E-ED0A-A246-8FEF-F1DB70918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4" b="6701"/>
          <a:stretch/>
        </p:blipFill>
        <p:spPr>
          <a:xfrm>
            <a:off x="6096000" y="1987482"/>
            <a:ext cx="5219700" cy="239234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896FDC-A8CF-CC4A-A181-25DE8D181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349"/>
          <a:stretch/>
        </p:blipFill>
        <p:spPr>
          <a:xfrm>
            <a:off x="6096000" y="4648854"/>
            <a:ext cx="3898900" cy="15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E8D9-0F0F-6344-855A-065D8BD9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350B2-12B7-904F-AD82-29BD5EDD1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6925572" cy="2119834"/>
          </a:xfrm>
        </p:spPr>
        <p:txBody>
          <a:bodyPr/>
          <a:lstStyle/>
          <a:p>
            <a:r>
              <a:rPr lang="en-US" dirty="0"/>
              <a:t>Choose your local files to be used for your web site</a:t>
            </a:r>
          </a:p>
          <a:p>
            <a:r>
              <a:rPr lang="en-US" dirty="0"/>
              <a:t>Drag them to the upload screen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B1A4D07-F919-1446-910D-B680E78BB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75" b="79089"/>
          <a:stretch/>
        </p:blipFill>
        <p:spPr>
          <a:xfrm>
            <a:off x="2854779" y="906479"/>
            <a:ext cx="4215493" cy="88038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033FFA-E635-384F-924E-089736A0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71" b="49999"/>
          <a:stretch/>
        </p:blipFill>
        <p:spPr>
          <a:xfrm>
            <a:off x="5957205" y="4019758"/>
            <a:ext cx="5194300" cy="24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0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D88382-2D91-954D-B685-CBDB3E24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Objects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19382-63AE-6749-B37A-7AE794706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768770"/>
          </a:xfrm>
        </p:spPr>
        <p:txBody>
          <a:bodyPr/>
          <a:lstStyle/>
          <a:p>
            <a:r>
              <a:rPr lang="en-US" dirty="0"/>
              <a:t>Select your just uploaded files</a:t>
            </a:r>
          </a:p>
          <a:p>
            <a:r>
              <a:rPr lang="en-US" dirty="0"/>
              <a:t>Actions drop down</a:t>
            </a:r>
          </a:p>
          <a:p>
            <a:pPr lvl="1"/>
            <a:r>
              <a:rPr lang="en-US" dirty="0"/>
              <a:t>Make public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C20BF-C938-FA44-8A30-E5B84CFE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070" y="2809159"/>
            <a:ext cx="1905908" cy="3792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CAF82-4103-F74A-8B69-4CE56167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42" y="2789861"/>
            <a:ext cx="2908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A9D-B89F-464A-9F18-C2C62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46F0-4D2C-874E-B7A9-DB50728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function</a:t>
            </a:r>
          </a:p>
          <a:p>
            <a:pPr lvl="1"/>
            <a:r>
              <a:rPr lang="en-US" dirty="0"/>
              <a:t>Author from scratch</a:t>
            </a:r>
          </a:p>
          <a:p>
            <a:pPr lvl="1"/>
            <a:r>
              <a:rPr lang="en-US" dirty="0"/>
              <a:t>Create the name</a:t>
            </a:r>
          </a:p>
          <a:p>
            <a:pPr lvl="1"/>
            <a:r>
              <a:rPr lang="en-US" dirty="0"/>
              <a:t>Choose the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169FA-6C73-A94B-AEC8-7837C2A9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3" r="7223" b="2338"/>
          <a:stretch/>
        </p:blipFill>
        <p:spPr>
          <a:xfrm>
            <a:off x="1020535" y="297227"/>
            <a:ext cx="1694299" cy="2098886"/>
          </a:xfrm>
          <a:prstGeom prst="rect">
            <a:avLst/>
          </a:prstGeom>
        </p:spPr>
      </p:pic>
      <p:pic>
        <p:nvPicPr>
          <p:cNvPr id="6" name="Picture 5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C362FA4-E5CE-204A-8A26-A0CFE383F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10"/>
          <a:stretch/>
        </p:blipFill>
        <p:spPr>
          <a:xfrm>
            <a:off x="7353300" y="2994387"/>
            <a:ext cx="3333750" cy="22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A9D-B89F-464A-9F18-C2C62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46F0-4D2C-874E-B7A9-DB507285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491184"/>
          </a:xfrm>
        </p:spPr>
        <p:txBody>
          <a:bodyPr/>
          <a:lstStyle/>
          <a:p>
            <a:r>
              <a:rPr lang="en-US" dirty="0"/>
              <a:t>Create a new role from AWS policy templates</a:t>
            </a:r>
          </a:p>
          <a:p>
            <a:pPr lvl="1"/>
            <a:r>
              <a:rPr lang="en-US" dirty="0"/>
              <a:t>Role name</a:t>
            </a:r>
          </a:p>
          <a:p>
            <a:pPr lvl="1"/>
            <a:r>
              <a:rPr lang="en-US" dirty="0"/>
              <a:t>Search for and select the Basic </a:t>
            </a:r>
            <a:r>
              <a:rPr lang="en-US" dirty="0" err="1"/>
              <a:t>Lambda@Edge</a:t>
            </a:r>
            <a:r>
              <a:rPr lang="en-US" dirty="0"/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169FA-6C73-A94B-AEC8-7837C2A9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3" r="7223" b="2338"/>
          <a:stretch/>
        </p:blipFill>
        <p:spPr>
          <a:xfrm>
            <a:off x="1020535" y="297227"/>
            <a:ext cx="1694299" cy="2098886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442E33-D8AE-184C-BDFB-EE51A296C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96"/>
          <a:stretch/>
        </p:blipFill>
        <p:spPr>
          <a:xfrm>
            <a:off x="7301593" y="3616325"/>
            <a:ext cx="3744686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98DD-4D6B-FE4D-AC5E-108CE1C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240AA-F5AF-B847-87C1-E6616BE9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name</a:t>
            </a:r>
          </a:p>
          <a:p>
            <a:r>
              <a:rPr lang="en-US" dirty="0"/>
              <a:t>Partition key</a:t>
            </a:r>
          </a:p>
          <a:p>
            <a:pPr lvl="1"/>
            <a:r>
              <a:rPr lang="en-US" dirty="0"/>
              <a:t>Key type?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B478E58-4FEC-5340-9083-F3771896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0" y="2833007"/>
            <a:ext cx="5156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C7D2-84C1-1D46-98C3-8DCB207C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FCBA-13AB-C044-8D6D-6C456FA1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B47A3-F53B-BB44-B1FC-4093308D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478"/>
            <a:ext cx="12192000" cy="39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F876-730B-2546-9F88-1B89B5BC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3EBF-AE5A-FC48-B256-25EC1658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4160080"/>
          </a:xfrm>
        </p:spPr>
        <p:txBody>
          <a:bodyPr>
            <a:normAutofit/>
          </a:bodyPr>
          <a:lstStyle/>
          <a:p>
            <a:r>
              <a:rPr lang="en-US" dirty="0"/>
              <a:t>Click on Roles</a:t>
            </a:r>
          </a:p>
          <a:p>
            <a:r>
              <a:rPr lang="en-US" dirty="0"/>
              <a:t>Find the role</a:t>
            </a:r>
          </a:p>
          <a:p>
            <a:r>
              <a:rPr lang="en-US" dirty="0"/>
              <a:t>Attach policies</a:t>
            </a:r>
          </a:p>
          <a:p>
            <a:r>
              <a:rPr lang="en-US" dirty="0"/>
              <a:t>Search for Dynamo</a:t>
            </a:r>
          </a:p>
          <a:p>
            <a:r>
              <a:rPr lang="en-US" dirty="0"/>
              <a:t>Select </a:t>
            </a:r>
            <a:r>
              <a:rPr lang="en-US" dirty="0" err="1"/>
              <a:t>AmazonDynamoDBFullAccess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IAM – Assign roles to enable services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781FE4-28E3-1D44-9C7B-6E8C7C3A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" y="545031"/>
            <a:ext cx="1753235" cy="1423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DC469-F7F9-5A40-AA17-37B72EDDC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24"/>
          <a:stretch/>
        </p:blipFill>
        <p:spPr>
          <a:xfrm>
            <a:off x="7850547" y="4828744"/>
            <a:ext cx="3342690" cy="1383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DBC13-7D9F-C640-A14F-6AFAE3C9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" y="2329418"/>
            <a:ext cx="2830286" cy="109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6A49E-039A-4545-88D3-2A6B5A6A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363" y="1588124"/>
            <a:ext cx="3277507" cy="2615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294C-5963-594A-83BB-75747C05E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648" y="3382593"/>
            <a:ext cx="2972491" cy="13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A9D-B89F-464A-9F18-C2C62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Lambda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46F0-4D2C-874E-B7A9-DB507285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630674"/>
          </a:xfrm>
        </p:spPr>
        <p:txBody>
          <a:bodyPr>
            <a:normAutofit/>
          </a:bodyPr>
          <a:lstStyle/>
          <a:p>
            <a:r>
              <a:rPr lang="en-US" dirty="0"/>
              <a:t>Create the code for the function</a:t>
            </a:r>
          </a:p>
          <a:p>
            <a:r>
              <a:rPr lang="en-US" dirty="0"/>
              <a:t>Edit the Handler name in Runtime 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169FA-6C73-A94B-AEC8-7837C2A9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3" r="7223" b="2338"/>
          <a:stretch/>
        </p:blipFill>
        <p:spPr>
          <a:xfrm>
            <a:off x="1020535" y="297227"/>
            <a:ext cx="1694299" cy="2098886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E39A91-6E98-174E-9AB8-16FF52BD2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9" t="9724"/>
          <a:stretch/>
        </p:blipFill>
        <p:spPr>
          <a:xfrm>
            <a:off x="7053203" y="3429000"/>
            <a:ext cx="4130962" cy="2854780"/>
          </a:xfrm>
          <a:prstGeom prst="rect">
            <a:avLst/>
          </a:prstGeom>
        </p:spPr>
      </p:pic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43F341DB-E3BD-974D-95D1-7CF03844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93" y="3682790"/>
            <a:ext cx="517906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C325-60F6-7E4D-8EF4-AFABF4A1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189F-BC93-854F-A355-6149130CB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Environment variable</a:t>
            </a:r>
          </a:p>
          <a:p>
            <a:pPr lvl="1"/>
            <a:r>
              <a:rPr lang="en-US" dirty="0"/>
              <a:t>Configuration panel</a:t>
            </a:r>
          </a:p>
          <a:p>
            <a:pPr lvl="2"/>
            <a:r>
              <a:rPr lang="en-US" dirty="0"/>
              <a:t>Environment variables tab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8E834F-5127-1943-9DE6-CEC57BF5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75"/>
          <a:stretch/>
        </p:blipFill>
        <p:spPr>
          <a:xfrm>
            <a:off x="6982858" y="1910215"/>
            <a:ext cx="4738007" cy="2057400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4140BE3-5AD3-3A4D-8401-68EFC2863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62" b="38382"/>
          <a:stretch/>
        </p:blipFill>
        <p:spPr>
          <a:xfrm>
            <a:off x="7889421" y="4051030"/>
            <a:ext cx="3899807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85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C539-C666-644F-B747-2F753E6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0314-650B-4A47-A446-B719617C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test event</a:t>
            </a:r>
          </a:p>
          <a:p>
            <a:r>
              <a:rPr lang="en-US" dirty="0"/>
              <a:t>Create the JSON input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4A02-89AA-5B41-AD5D-A419EBBF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80" y="1885285"/>
            <a:ext cx="4697186" cy="141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E1B67-5433-DC44-A293-C65F786D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49" y="3642686"/>
            <a:ext cx="2832100" cy="12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A904-B7D5-E749-ADFA-41F29D75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Test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06C4-1665-ED4F-A8EB-ADD55F1D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Deploy button</a:t>
            </a:r>
          </a:p>
          <a:p>
            <a:r>
              <a:rPr lang="en-US" dirty="0"/>
              <a:t>Click the Test button</a:t>
            </a:r>
          </a:p>
          <a:p>
            <a:r>
              <a:rPr lang="en-US" dirty="0"/>
              <a:t>The magic happens</a:t>
            </a:r>
          </a:p>
          <a:p>
            <a:r>
              <a:rPr lang="en-US" dirty="0"/>
              <a:t>Go to DynamoDB page to see the insert happened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B68D4-134D-7544-AD47-2550BDDF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28" y="2586547"/>
            <a:ext cx="4308021" cy="13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10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C721-9CA0-9143-AD14-15AC2FC6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81AB-E2FD-5D4B-9ED8-030DC331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REST API</a:t>
            </a:r>
          </a:p>
          <a:p>
            <a:r>
              <a:rPr lang="en-US" dirty="0"/>
              <a:t>Give it a name to match your MVC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E9F8-53CB-4A4D-B1B4-D8BDD4A6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57" y="808056"/>
            <a:ext cx="2033084" cy="183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DFB65-B0D5-1F45-96B7-7A011550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350" y="1281876"/>
            <a:ext cx="1939935" cy="225711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CE1836-5ABE-CA48-86D1-361C00932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635" b="14576"/>
          <a:stretch/>
        </p:blipFill>
        <p:spPr>
          <a:xfrm>
            <a:off x="7455806" y="2789646"/>
            <a:ext cx="3350079" cy="29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854E-39AB-5C4E-A80C-8249E41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Methods to the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0799-8A1E-D242-9E01-6DAF6F32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</a:t>
            </a:r>
          </a:p>
          <a:p>
            <a:pPr lvl="1"/>
            <a:r>
              <a:rPr lang="en-US" dirty="0"/>
              <a:t>Choose the HTTP verb</a:t>
            </a:r>
          </a:p>
          <a:p>
            <a:r>
              <a:rPr lang="en-US" dirty="0"/>
              <a:t>Associate Action with the Lambda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C549B-F628-9F44-B721-5FD9A9F4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01" y="1561193"/>
            <a:ext cx="2328099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79212F-A23C-5940-AAE3-20710C24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91" y="2259909"/>
            <a:ext cx="1838779" cy="2158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75E8D-243B-0546-A795-DE5ED29A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561" y="3951186"/>
            <a:ext cx="3386356" cy="20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9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0B90-110C-7142-A46E-5FD99B44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your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C991-994F-BA4C-9469-248FFE63C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API</a:t>
            </a:r>
          </a:p>
          <a:p>
            <a:r>
              <a:rPr lang="en-US" dirty="0"/>
              <a:t>Define the stage of the API</a:t>
            </a:r>
          </a:p>
          <a:p>
            <a:r>
              <a:rPr lang="en-US" dirty="0"/>
              <a:t>Now you have a URL for your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0B3B-8C6E-4F4F-8DBE-C964F60A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79" y="1820636"/>
            <a:ext cx="2010128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2CC6A-B627-9345-86CB-7F25C05B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79" y="1925865"/>
            <a:ext cx="3728055" cy="240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7042B-FA9A-FE41-86F3-CA04CE6A8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545" y="4879715"/>
            <a:ext cx="6275614" cy="10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A0FD-3AB0-984C-8805-68F2DA29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0030-9792-BF4E-94F3-D2D98729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58915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Postman to test anything beyond GET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POST, PUT, 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84737-E9D0-4D44-AFEB-9FF3D3B0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44" y="3462323"/>
            <a:ext cx="7796540" cy="18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6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C62A-FC43-8A44-BCAF-9E65A2F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E9E7-0658-6341-874E-37BF6910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2127998"/>
          </a:xfrm>
        </p:spPr>
        <p:txBody>
          <a:bodyPr/>
          <a:lstStyle/>
          <a:p>
            <a:r>
              <a:rPr lang="en-US" dirty="0"/>
              <a:t>Create a Delete function</a:t>
            </a:r>
          </a:p>
          <a:p>
            <a:r>
              <a:rPr lang="en-US" dirty="0"/>
              <a:t>Don’t forget the role</a:t>
            </a:r>
          </a:p>
          <a:p>
            <a:r>
              <a:rPr lang="en-US" dirty="0"/>
              <a:t>Minor change to the scan function is all we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5966-9715-AE42-B049-D4568B32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" y="1442373"/>
            <a:ext cx="2079901" cy="367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694E6-408E-004C-8CA2-819129B7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71" y="3943350"/>
            <a:ext cx="2950029" cy="20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EB49C-F95E-FD49-9395-011F12DB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869" y="3943350"/>
            <a:ext cx="4622309" cy="28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7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1858-F934-064F-9D30-62E9B932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0BE5C-734B-FB42-B801-D9A2FDE26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D5BD-861B-BD4A-86A5-645C5FFE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2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91ED-62CA-A04F-9D70-5FD3E129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2DAFF-53FC-9242-AD10-9A047094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662634"/>
          </a:xfrm>
        </p:spPr>
        <p:txBody>
          <a:bodyPr/>
          <a:lstStyle/>
          <a:p>
            <a:r>
              <a:rPr lang="en-US" dirty="0"/>
              <a:t>Add the DELETE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603C6-8714-5947-9332-5EFD07C9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523" y="4130463"/>
            <a:ext cx="5125184" cy="224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BAF1C-007C-D443-BBA3-313968D7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15" y="3274818"/>
            <a:ext cx="2855685" cy="1291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107E-0857-854B-BF1D-2414E7A0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11" y="700509"/>
            <a:ext cx="2667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69B9-C30B-1549-9C0E-CC5390F9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F11E-B90C-A945-BBC9-E60776251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4884958"/>
            <a:ext cx="7796540" cy="116498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Each Lambda function will have a single job to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C3079-17D3-8045-938B-8E942376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58744"/>
            <a:ext cx="6870700" cy="452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BDD2C-96CE-4242-860A-2D962728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1983986"/>
            <a:ext cx="5837608" cy="28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FE1D-A554-5D41-A240-BE66E152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7200-FE4A-284C-888A-385C2998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ADA3B-6F7C-7045-9DE9-00714229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550"/>
            <a:ext cx="7188200" cy="448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5ED1B-5B57-C944-842E-E50FE1ED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73" y="2175779"/>
            <a:ext cx="8153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B31C-CAC1-8A4D-95A7-03444621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2611808" y="1885285"/>
            <a:ext cx="7958331" cy="31439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C603-5454-D34E-BC45-D1BAF0B7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899" y="5181600"/>
            <a:ext cx="5544901" cy="1262044"/>
          </a:xfrm>
        </p:spPr>
        <p:txBody>
          <a:bodyPr/>
          <a:lstStyle/>
          <a:p>
            <a:r>
              <a:rPr lang="en-US" dirty="0"/>
              <a:t>Creating a test scenario</a:t>
            </a:r>
          </a:p>
          <a:p>
            <a:r>
              <a:rPr lang="en-US" dirty="0"/>
              <a:t>Name your Test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0EA82-FDA7-2148-97D2-B365CF9E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67437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48B10-BF9E-0E46-B79C-14F005AE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-101600"/>
            <a:ext cx="389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D55-F35B-4941-BA75-525CA018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F053-21CC-AD4E-B5D3-9A94D530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1F6ED-B202-1E47-ACC0-843D1267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066800"/>
            <a:ext cx="10185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71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ED83-0DD6-4E4B-9EB3-F3B77C8E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75" y="808056"/>
            <a:ext cx="7958331" cy="1077229"/>
          </a:xfrm>
        </p:spPr>
        <p:txBody>
          <a:bodyPr/>
          <a:lstStyle/>
          <a:p>
            <a:r>
              <a:rPr lang="en-US" dirty="0"/>
              <a:t>Next Tutorial – Quote Application</a:t>
            </a:r>
            <a:br>
              <a:rPr lang="en-US" dirty="0"/>
            </a:br>
            <a:r>
              <a:rPr lang="en-US" dirty="0"/>
              <a:t>Build a Basic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67605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ED83-0DD6-4E4B-9EB3-F3B77C8E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75" y="808056"/>
            <a:ext cx="7958331" cy="1077229"/>
          </a:xfrm>
        </p:spPr>
        <p:txBody>
          <a:bodyPr/>
          <a:lstStyle/>
          <a:p>
            <a:r>
              <a:rPr lang="en-US" dirty="0"/>
              <a:t>Build a Basic Web Application</a:t>
            </a:r>
          </a:p>
        </p:txBody>
      </p:sp>
      <p:pic>
        <p:nvPicPr>
          <p:cNvPr id="1026" name="Picture 2" descr="full-stack amplify console arch diagram module 5">
            <a:extLst>
              <a:ext uri="{FF2B5EF4-FFF2-40B4-BE49-F238E27FC236}">
                <a16:creationId xmlns:a16="http://schemas.microsoft.com/office/drawing/2014/main" id="{49F12DA6-9EBE-CE45-8565-F63F3A50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61" y="1885285"/>
            <a:ext cx="8592352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73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{786C7ED5-3AFD-D64F-98C0-01BC7D168A30}tf16401378</Template>
  <TotalTime>10882</TotalTime>
  <Words>365</Words>
  <Application>Microsoft Macintosh PowerPoint</Application>
  <PresentationFormat>Widescreen</PresentationFormat>
  <Paragraphs>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MS Shell Dlg 2</vt:lpstr>
      <vt:lpstr>Wingdings</vt:lpstr>
      <vt:lpstr>Wingdings 3</vt:lpstr>
      <vt:lpstr>Madison</vt:lpstr>
      <vt:lpstr>Lambda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Tutorial – Quote Application Build a Basic Web Application</vt:lpstr>
      <vt:lpstr>Build a Basic Web Application</vt:lpstr>
      <vt:lpstr>Creating your Bucket</vt:lpstr>
      <vt:lpstr>Public Access</vt:lpstr>
      <vt:lpstr>Properties</vt:lpstr>
      <vt:lpstr>Properties</vt:lpstr>
      <vt:lpstr>Permissions</vt:lpstr>
      <vt:lpstr>Upload Objects</vt:lpstr>
      <vt:lpstr>Make your Objects public</vt:lpstr>
      <vt:lpstr>Lambda Functions</vt:lpstr>
      <vt:lpstr>Lambda Functions</vt:lpstr>
      <vt:lpstr>Create table</vt:lpstr>
      <vt:lpstr>Identity and Access Management</vt:lpstr>
      <vt:lpstr>Back to our Lambda Function</vt:lpstr>
      <vt:lpstr>Environment variable</vt:lpstr>
      <vt:lpstr>Create a Test</vt:lpstr>
      <vt:lpstr>Deploy and Test the code</vt:lpstr>
      <vt:lpstr>Create the API Gateway</vt:lpstr>
      <vt:lpstr>Add Methods to the Gateway</vt:lpstr>
      <vt:lpstr>Deploy your API Gateway</vt:lpstr>
      <vt:lpstr>Postman</vt:lpstr>
      <vt:lpstr>One more Lambda</vt:lpstr>
      <vt:lpstr>Back to the API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James</dc:creator>
  <cp:lastModifiedBy>Gary James</cp:lastModifiedBy>
  <cp:revision>8</cp:revision>
  <dcterms:created xsi:type="dcterms:W3CDTF">2021-10-30T14:09:40Z</dcterms:created>
  <dcterms:modified xsi:type="dcterms:W3CDTF">2022-04-20T22:11:51Z</dcterms:modified>
</cp:coreProperties>
</file>